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设置2组特征区域（分别对应手机壳两侧待测部位）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参考线区域设置为底部基准面（Y:0-5mm范围）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拟合方法选择"鲁棒"（离群点百分比设为10%以提高拟合精度）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高度测量方式选择"特征区域+参考线"（计算两特征点到参考线的垂直距离差）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设置高度差测量项合格范围：最小值-0.1mm，最大值+0.1mm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启用质量判定规则（综合高度差结果判定OK/NG）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输出测量高度差数值及质量判定结果（0=OK，1=NG）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设置通信轮询间隔30s（匹配2pcs/min节拍）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表面点过滤步骤通过法向量约束消除铝材质反光导致的异常点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高斯滤波参数需根据实际点云密度调整核大小，确保保留铝壳表面微米级特征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测量轮廓线高度步骤需在参数配置区展开"特征点高度"输出项并设置公差范围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静止检测场景下可关闭"数据采集状态"自动重连功能，降低系统负载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风险点：铝制银色表面强反光可能导致激光散射干扰点云成像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解决方案：加装遮光罩并调整环境光照至≤500lux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风险点：工作距离偏差±2mm会导致Z轴重复精度超差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解决方案：使用激光测距仪校准安装位置并固定防震支架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风险点：不同批次铝材氧化层厚度差异可能影响激光反射强度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解决方案：在软件预处理阶段启用自适应增益调节功能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mm)：120.0 * 80.0 * 12.0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●工作距离(mm)：139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139mm, X视野大小 = 89mm, Z向视野大小 = 100mm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LNX-8080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3.3-15kHz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50" y="1680210"/>
            <a:ext cx="281469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8650" y="5465790"/>
            <a:ext cx="281469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使用单台轮廓测量仪，开启虚拟模式加载本地标定数据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设置扫描行数为512，Y轴分辨率为0.05mm（满足0.1mm精度需求）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配置触发间隔为10ms（适配静止检测场景）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法向量最大角度设置为80°（过滤倾斜噪点）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噪声去除等级设为"中度"（平衡去噪效果与数据保留）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特征区域限定在手机壳边缘区域（X:0-120mm, Y:0-80mm）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滤波器类型选择"高斯滤波"（保留细节同时抑制随机噪声）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核大小设为5px（适配0.05mm分辨率下的平滑需求）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特征区域模式设为"使用特征区域内数据"（聚焦待测区域）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高度差测量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轮廓线提取方式设为"特征区域"（定义测量截面位置）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特征区域设置为顶部基准面（X:0-120mm, Y:0-80mm）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平均轮廓线勾选（提升截面数据稳定性）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