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风险点：风险点：现场存在粉尘或油污，可能影响图像清晰度。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解决方案：解决方案：建议在检测区域加装防尘罩，并定期清洁镜头和光源。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风险点：风险点：相机安装角度偏差可能导致部分区域无法覆盖。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解决方案：解决方案：使用激光校准工具确保相机与产品表面垂直对齐。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风险点：风险点：不同批次手机外壳颜色或反光特性差异可能影响检测稳定性。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解决方案：解决方案：采用自适应图像增强算法，动态调整图像亮度和对比度以适应材质变化。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mm)：180.0 * 120.0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466mm, B(视野宽度) = 132mm, C(视野长度) = 198mm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5110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59909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OPT-IFLA200200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使用工业相机在固定工位采集白色塑料外壳图像，确保光照均匀无反光，覆盖所有可能的划伤位置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设置ROI区域：框选外壳主体区域（180×120mm范围）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使用掩膜工具遮盖非检测区域（如边缘倒角等非关键部位）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应用亮度/对比度调整使划伤特征更明显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表面划伤检测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新建缺陷分割模块工程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导入标注数据：使用智能标注工具精细标注5-8张典型划伤样本（包含不同长度/深度的划伤）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输入尺寸设置为1024×768（保证0.8mm缺陷可识别）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数据增强启用旋转（±5°）和轻微缩放（0.95-1.05倍）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选择高速度模型类型以满足60pcs/min节拍要求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训练模型并验证：通过精度曲线监控训练过程，达到95%以上准确率后停止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设置缺陷判定规则：根据划伤面积阈值区分OK/NG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输出划伤位置坐标及面积数据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生成检测结果报表（包含缺陷图像标记）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记录每批次检测良率，生成趋势分析图表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