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输出缺陷坐标与面积数据，标记NG/OK结果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解决方案：解决方案：建议使用恒流驱动的高亮度环形光源，并设置自动曝光补偿功能。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风险点：风险点：相机安装角度偏差可能导致图像畸变或视野不全。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解决方案：解决方案：安装时使用激光校准工具确保相机与产品表面垂直对齐。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风险点：风险点：不同批次白色塑料外壳反光特性差异可能影响检测稳定性。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解决方案：解决方案：在软件中加入自适应灰度补偿算法，提升不同材质下的检测鲁棒性。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1633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25131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PFM-HX7460C035W/R/G/B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使用高分辨率工业相机采集白色塑料外壳图像，确保缺陷区域清晰可见。调整光源避免反光干扰，设置自动曝光以适应不同环境光照。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截取ROI：框选外壳主体区域，排除边缘非检测区域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图像校正：通过快速定位模块修正图像角度（若存在轻微偏转）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掩膜处理：使用全局掩膜遮盖非检测区域（如产品标识、接口等）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导入包含正常/划伤样本的图像数据集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创建"划伤"缺陷类别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使用多边形工具精细标注所有划伤区域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设置输入尺寸为1024×768（保证0.8mm缺陷可识别）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启用数据增强（随机旋转±5°、亮度±15%）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选择高速度模型类型平衡检测速度与精度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设置验证集占比20%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调整缺陷判定阈值（置信度&gt;0.75）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迭代优化直至漏检率&lt;0.5%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配置最大目标数量为1（单件检测）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