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手机外壳外观检测视觉方案（2D）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风险点：风险点：环境光照不稳定可能影响图像采集一致性。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解决方案：解决方案：建议使用封闭检测区域并配置恒定光源，避免外部光线干扰。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风险点：风险点：相机安装角度偏差可能导致视野不完整或图像畸变。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解决方案：解决方案：安装时使用激光校准工具确保相机与产品表面垂直对齐。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风险点：风险点：白色塑料外壳反光差异大，易造成图像亮度波动。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解决方案：解决方案：采用高均匀性环形光源，并在软件中加入自适应亮度补偿算法。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●产品名称：手机外壳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●检测内容：表面划伤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 × mm)：180.0 * 120.0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●来料方式：固定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●最小缺陷分辨要求(mm)：0.8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●工作距离(mm)：466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466mm, B(视野宽度) = 132mm, C(视野长度) = 198mm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MVL-HF0828M-6MPE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2212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30926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2776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36568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603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4831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MVL-HF0828M-6MPE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软件授权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使用工业相机采集白色塑料手机外壳的静态图像，确保工件固定在统一位置，避免运动模糊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调整图像亮度/对比度增强划痕可见度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使用ROI工具框选外壳主体区域（180×120mm范围）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应用全局掩膜遮盖非检测区域（如支架、固定夹具等）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创建缺陷类别（如：划痕、凹坑等）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使用多边形工具精细标注所有缺陷区域（最小0.8mm）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划分80%图像为训练集，20%为验证集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启用数据增强（旋转±15°、亮度±20%、添加高斯噪声）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设置输入图像尺寸为1024×768（保证0.8mm缺陷清晰可见）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选择高速度模型（兼顾60pcs/min检测节拍）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通过置信度过滤（阈值≥0.7）去除误检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生成缺陷区域热力图辅助人工复核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输出缺陷类型、位置坐标及面积数据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记录每批次检测的缺陷分布直方图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生成月度质量报告（含缺陷率、误检率指标）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