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手机外壳外观检测视觉方案（2D）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记录每批次检测数据并分析误检率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风险点：风险点：环境光照不稳定可能影响图像采集质量。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解决方案：解决方案：安装遮光罩并使用恒定亮度的环形光源。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风险点：风险点：相机安装角度偏差可能导致视野不完整。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解决方案：解决方案：使用激光校准工具确保相机垂直对准检测区域。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风险点：风险点：不同批次白色塑料外壳反光率差异可能影响划痕识别。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解决方案：解决方案：在软件中加入自适应亮度补偿算法以应对材质变化。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●产品名称：手机外壳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●检测内容：表面划伤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●产品大小(mm × mm)：180.0 * 120.0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●来料方式：固定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●最小缺陷分辨要求(mm)：0.8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●检测节拍(pcs/min)：60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●工作距离(mm)：466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环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9967" y="2568383"/>
            <a:ext cx="2626994" cy="30203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466mm, B(视野宽度) = 132mm, C(视野长度) = 198mm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A5031M/CU815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MVL-HF0828M-6MPE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891" y="1054417"/>
            <a:ext cx="8598217" cy="47491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22212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4309265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327768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5365688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76031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848312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A5031M/CU815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MVL-HF0828M-6MPE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OPT-RIU114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软件授权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使用工业相机在固定工位采集白色塑料手机外壳图像，确保光照均匀且无反光干扰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设置ROI框选180×120mm外壳区域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调整亮度/对比度增强划痕可见性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使用掩膜工具遮盖非检测区域（如外壳边缘）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表面划伤检测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数据准备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导入包含0.8mm及以上划痕的缺陷图像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创建"划痕"类别并标注缺陷区域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启用数据增强（旋转±5°、缩放±10%）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设置输入尺寸为1024×768以保证小缺陷识别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采用高精度模型类型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验证优化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检查标注结果匹配矩阵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调整阈值确保0.8mm缺陷检出率≥99%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导出模型至Mech-Vision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标注缺陷位置并输出NG/OK判定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生成检测报告统计缺陷分布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