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mm)：180.0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466mm, B(视野宽度) = 132mm, C(视野长度) = 198mm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5110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59909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OPT-IFLA200200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使用工业相机采集白色塑料手机外壳表面图像，确保光照均匀且无反光干扰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设置ROI区域（180×120mm检测范围）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调整图像对比度增强划痕特征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表面划伤检测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导入标注数据（包含正常/划伤样本）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使用缺陷分割模块进行像素级缺陷分割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配置数据增强参数（旋转±5°、亮度±10%）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训练高速度模型（输入尺寸1024×683）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输出缺陷区域坐标及面积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根据缺陷面积阈值判定NG（≥0.8mm²）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记录每批次检测良率及典型缺陷分布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