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手机尺寸测量视觉方案（2D）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应用点与圆距离算子验证测量稳定性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条件判断（直径在[74.9, 75.1]mm范围内）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统计功能（记录每小时合格率）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保存图片（异步模式，保留最近100张检测图像）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异常处理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当连续3次测量失败时触发报警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协议：TCP客户端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IP地址：192.168.1.100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端口：502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使用Modbus协议传输检测结果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发送频率：每检测完成一次即发送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收集200组测量数据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计算过程能力指数（CPK≥1.33）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绘制折线图显示直径变化趋势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设置±0.1mm预警阈值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风险点：金属材质反光可能导致图像过曝或边缘失真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解决方案：采用环形光源+漫射板组合，降低表面镜面反射干扰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风险点：436mm长焦距易受机械振动影响成像稳定性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解决方案：加装相机防抖支架并紧固安装螺钉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风险点：金属氧化层厚度差异可能造成边缘检测阈值波动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解决方案：在预处理阶段增加自适应二值化参数补偿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●检测时产品运动速度(m/s)：4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165mm, C(视野长度) = 165mm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549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6371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VLHXA75D170R3X-24V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曝光时间：根据金属反光特性调整（建议1-5ms）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增益：自动调节以平衡亮度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触发模式：选择硬触发同步传送带运动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ROI区域：设置150×150mm检测窗口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图像输入校正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使用图像解畸变算子（启用镜头畸变矫正）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应用N点标定（配置4个以上图像-世界坐标对应点）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平滑滤波（高斯滤波，核大小5×5）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形态学处理（开运算，3×3菱形核消除小噪点）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图像增强（系数1.2，常数+10）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图像二值化（自动阈值，ROI限定在检测区域）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使用找边算子提取金属边缘特征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应用仿射变换校正产品角度偏差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找圆算子（最小半径50mm，最大半径80mm）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启用亚像素精度计算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拟合圆算子（过滤异常点，允许±5%误差）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输出直径值（保留3位小数）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结合手眼标定结果进行坐标系转换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