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手机屏幕外观检测视觉方案（2D）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风险点：风险点：环境光线干扰导致玻璃反光影响划痕检测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解决方案：解决方案：采用均匀背光或环形光源消除反光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风险点：风险点：相机安装角度偏差导致检测区域边缘失真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解决方案：解决方案：调整相机高度与倾斜角度，确保180×80mm区域成像清晰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风险点：风险点：不同批次屏幕透光率差异影响缺陷识别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解决方案：解决方案：定期校准光源亮度与相机曝光参数以适应物料变化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●产品名称：手机屏幕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mm)：180.0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●来料方式：流道来料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●工作距离(mm)：379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379mm, B(视野宽度) = 88mm, C(视野长度) = 198mm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05MG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MFA118-S12V2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04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69284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S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0265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1145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34094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54974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MFA118-S12V2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PFM-HX20820C0172W/R/G/B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使用高分辨率工业相机采集手机屏幕图像，确保透明玻璃材质下的划痕特征清晰可见。采用均匀背光或环形光源消除反光干扰，采集时保持产品静止状态。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设置ROI区域：通过ROI工具精确框选180×80mm检测区域，排除非关键区域干扰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图像校正：启用自动曝光补偿功能，确保透明材质表面均匀照明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掩膜处理：使用全局掩膜遮盖屏幕边框等非检测区域（如存在）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导入包含正常屏幕和带划痕样本的图像数据集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创建"划痕"缺陷类别并设置专属标注颜色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划分80%训练集/20%验证集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启用智能标注工具快速生成初始标注（适用于明显划痕）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对复杂划痕使用多边形工具精细标注边缘轮廓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输入尺寸：1024×512（保证0.5mm缺陷可识别）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数据增强：启用旋转(±5°)、亮度调整(±15%)、高斯噪声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批量大小：根据显存容量设置为8-16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训练监控：通过精度曲线和损失曲线实时跟踪训练状态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使用验证集检查漏检/误检情况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通过标注结果匹配矩阵分析缺陷识别准确率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调整缺陷判定阈值（绿色竖线设置OK阈值，红色竖线设置NG阈值）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输出缺陷分割掩膜图像，标记划痕位置及面积信息，通过API接口将检测结果传输至MES系统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