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手机屏幕外观检测视觉方案（2D）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**风险点**：环境光线干扰导致玻璃反光影响划痕检测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**解决方案**：采用中孔背光源替代环形光源，消除正面入射光造成的镜面反射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**风险点**：相机与屏幕平面垂直度偏差导致成像畸变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**解决方案**：使用激光校准仪确保相机光轴与屏幕法线方向夹角≤1°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**风险点**：不同批次屏幕基材透光率差异导致缺陷对比度波动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**解决方案**：部署自适应亮度补偿算法，动态调整光源强度与相机增益参数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●产品名称：手机屏幕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●来料方式：流道来料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379mm, B(视野宽度) = 88mm, C(视野长度) = 198mm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05M/CG-E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082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1702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2698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35784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05M/CG-E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设置ROI区域：根据检测区域180*80mm定义感兴趣区域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采集透明玻璃屏幕图像：确保光照均匀避免反光干扰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调整相机参数：高分辨率模式+自动曝光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亮度/对比度调整：增强划痕与背景的对比度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ROI截取：框选屏幕主体区域排除边缘干扰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使用多边形工具精细标注划痕轮廓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标注差异性样本（不同位置/长度/深度的划痕）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设置全局掩膜遮盖非检测区域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输入尺寸设置：确保0.5mm缺陷可识别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启用数据增强（旋转/平移/亮度变化）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模型类型选择：高速度模型（兼顾检测速度）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训练轮次：500轮以上确保精度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验证集划分：20%图像用于测试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阈值调整：根据验证结果优化OK/NG判定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迭代优化：补充漏检样本重新训练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输出缺陷坐标与面积数据用于后续分析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