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手机屏幕外观检测视觉方案（2D）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**风险点**：环境光线干扰导致玻璃反光影响划痕检测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**解决方案**：采用中孔背光源替代环形光源，消除正面入射光造成的镜面反射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**风险点**：相机与屏幕平面垂直度偏差导致成像畸变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**解决方案**：使用激光校准仪确保相机光轴与屏幕法线方向夹角≤1°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**风险点**：不同批次屏幕基材透光率差异导致缺陷对比度波动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**解决方案**：部署自适应亮度补偿算法，动态调整光源强度与相机增益参数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●产品名称：手机屏幕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●来料方式：流道来料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379mm, B(视野宽度) = 88mm, C(视野长度) = 198mm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05M/CG-E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37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253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2698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35784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05M/CG-E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设置相机参数：采用高分辨率工业相机，搭配背光或环形光源以增强划痕对比度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定义ROI区域：根据180*80mm检测区域设置感兴趣区域，排除非检测区域干扰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数据采集规范：确保图像清晰无过曝，覆盖不同位置、角度的划痕样本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亮度/对比度调整：优化透明玻璃表面的划痕可见性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ROI截取：通过ROI工具精确框选检测区域，保证所有图像检测范围一致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噪声抑制：对图像进行平滑处理消除反光干扰（如高斯滤波）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模块选择：使用缺陷分割模块实现像素级划痕定位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导入标注数据：包含正常样本（OK）和含划痕样本（NG）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创建缺陷类别：定义"划痕"标签并设置区分度高的标注颜色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数据增强：启用旋转、缩放等增强参数提升模型泛化能力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参数配置：选择高精度模型类型，设置输入尺寸满足0.5mm分辨率要求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训练监控：通过精度曲线和损失曲线验证训练有效性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阈值设定：根据缺陷度分布设置OK/NG判定阈值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验证集检查：分析漏检/误检图像并补充标注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迭代优化：通过开发者模式微调模型参数提升检测精度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缺陷区域标记：输出划痕位置坐标及轮廓信息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判定结果输出：生成OK/NG分类结果及缺陷热力图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数据存储：保存检测图像及结果用于后续追溯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节拍统计：记录每15秒内完成的检测数量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缺陷分析：统计划痕类型分布及位置特征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