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手机屏幕外观检测视觉方案（2D）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风险点：现场温湿度波动导致玻璃表面结露，影响图像清晰度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解决方案：加装恒温恒湿控制模块，保持环境温度20-25℃、湿度40-60%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风险点：相机固定支架刚性不足导致长期运行后位移偏移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解决方案：采用高精度机械定位销配合锁紧螺钉，确保安装后重复定位精度≤0.05mm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风险点：屏幕曲面度公差超出±0.1mm范围导致成像畸变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解决方案：在视觉算法中集成3D形貌补偿模块，自动校正曲面引起的投影失真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●产品名称：手机屏幕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mm)：180.0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●来料方式：流道来料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●工作距离(mm)：379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379mm, B(视野宽度) = 88mm, C(视野长度) = 198mm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05MG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800 * 600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048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69284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0515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1395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7608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84882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05MG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OPT-FLC200200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使用高分辨率工业相机采集透明玻璃屏幕图像，确保光照均匀且无反光干扰（采用漫射光源）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设置ROI工具框选180*80mm检测区域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启用全局掩膜工具遮盖屏幕边缘反光区域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应用网格剪切工具将图像切割为8*4网格（确保0.5mm缺陷可见性）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使用多边形工具标注不同形态划痕（直线/曲线/交叉）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旋转角度±15°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缩放比例0.8-1.2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添加轻微噪点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模型类型：高精度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输入尺寸：1024*512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验证后通过阈值调节优化误检率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输出缺陷坐标与面积数据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根据缺陷长度≥0.5mm进行NG判定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通过TCP/IP协议将检测结果传输至MES系统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