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手机屏幕外观检测视觉方案（2D）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风险点：- **风险点**：环境光干扰导致玻璃表面反光，影响划痕检测对比度。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解决方案：- **解决方案**：采用环形光源+漫射板组合，消除环境光干扰并均匀照亮检测区域。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风险点：- **风险点**：相机安装角度偏差导致视野边缘畸变，影响缺陷定位精度。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解决方案：- **解决方案**：通过激光校准仪辅助安装，确保相机光轴与屏幕表面垂直（偏差≤0.1°）。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风险点：- **风险点**：屏幕厚度公差超出±0.05mm范围，导致焦平面偏移。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解决方案：- **解决方案**：在视觉系统中集成自动对焦功能，实时补偿厚度差异（响应时间＜50ms）。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●产品名称：手机屏幕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mm)：180.0 * 80.0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●来料方式：流道来料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●工作距离(mm)：379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58506"/>
            <a:ext cx="3544089" cy="40748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379mm, B(视野宽度) = 88mm, C(视野长度) = 198mm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A5051M/CU545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800 * 600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FA1220A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00" y="246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环形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23782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325827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20068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288681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96050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048501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A5051M/CU545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FA1220A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OPT-RIE100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使用高分辨率工业相机采集透明玻璃屏幕图像，确保光照均匀且无反光干扰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设置ROI区域（180×80mm检测范围）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应用全局掩膜排除非检测区域（如边框、支架）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通过亮度/对比度调整优化透明材质成像效果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导入包含划痕缺陷的透明玻璃样本数据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创建"划痕"缺陷类别并标注缺陷区域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启用网格剪切工具处理大尺寸图像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配置高精度模型参数（输入尺寸≥1024×512）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训练模型时启用数据增强（旋转±5°、亮度±15%）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设置缺陷判定阈值（最小0.5mm）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生成缺陷区域热力图辅助人工复核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输出NG/OK分类结果及缺陷坐标数据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通过TCP/IP协议将检测结果发送至MES系统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