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手机支架外观检测视觉方案（2D）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缺陷区域可视化标记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在图像上叠加红色轮廓显示缺陷位置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按缺陷类型（划痕/凹坑/氧化）生成统计报表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记录单件产品缺陷数量及面积占比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根据缺陷严重程度自动标记OK/NG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NG产品触发气缸分拣动作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风险点：铝合金表面反光可能导致成像不均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解决方案：采用环形光源+角度调节，确保均匀照明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风险点：焦距未精确校准导致图像模糊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解决方案：使用标定工具校准焦距至579mm工作距离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风险点：不同批次铝合金氧化程度差异影响检测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解决方案：定期更新训练样本以适应表面状态变化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●产品名称：手机支架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●检测内容：外观缺损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VLFHXA90D34X68X-24V-C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使用工业相机配合灿锐环形光源采集200×200mm检测区域图像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确保铝合金表面反光区域通过光源角度调节得到均匀照明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通过ROI工具框选产品核心检测区域（200×200mm）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在图像处理工具中优化铝合金表面细节对比度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使用全局掩膜遮盖非检测区域（如产品边缘反光区）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导入包含划痕/凹坑/氧化等缺陷的银色铝合金样本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设置5张差异显著的缺陷样本作为初始训练集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使用智能标注工具快速生成缺陷掩膜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启用数据增强（旋转±15°，亮度±20%）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设置输入尺寸为1024×1024（确保1mm缺陷可识别）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启动训练并监控精度曲线（目标mIoU≥95%）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检查标注结果匹配矩阵（缺陷检出率≥99%）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调整阈值使误报率≤0.5%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选择GPU部署模式以满足10pcs/min节拍要求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