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手机标签外观检测视觉方案（2D）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解决方案：解决方案：建议使用恒流驱动的环形光源，并在检测区域加装遮光罩。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风险点：风险点：相机安装位置偏移可能导致视野偏离检测区域。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解决方案：解决方案：采用机械定位支架并进行安装后校准确认。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风险点：风险点：不同批次标签纸张反光率差异可能影响印刷缺陷识别。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解决方案：解决方案：在预处理阶段加入自适应亮度补偿算法以降低材质差异影响。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●产品名称：手机标签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●检测内容：印刷质量检测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mm)：15.0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HC3505A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HC3505A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使用工业相机在200-500mm工作距离下采集15×15mm黑色纸质标签图像，确保光照均匀以避免反光干扰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ROI截取：框选15×15mm检测区域减少背景干扰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亮度/对比度调整：增强黑色基底上的印刷细节对比度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数据增强：启用旋转(-180°~180°)和缩放(-99%~99%)参数提升泛化能力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印刷缺陷分割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创建缺陷类别：油墨不均/模糊/缺损等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标注缺陷区域：使用多边形工具精确标注0.5mm级缺陷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输入尺寸：768×768（确保小缺陷特征保留）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模型类型：高精度模式（满足印刷缺陷检测需求）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总轮次：500（首次训练充分学习特征）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验证优化：通过匹配矩阵分析漏检/错检图像并迭代训练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输出缺陷位置坐标及类型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生成检测报告包含缺陷面积/形状等量化指标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