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手机标签外观检测视觉方案（2D）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风险点：风险点：环境光干扰导致白色标签反差不足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解决方案：解决方案：采用高亮度环形光源并加装遮光罩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风险点：风险点：长工作距离易受振动影响成像清晰度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解决方案：解决方案：使用防震支架并定期进行焦距校准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风险点：风险点：卷料批次差异可能造成标签基材透光性波动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解决方案：解决方案：建立物料参数数据库并实施动态阈值补偿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●来料方式：卷料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使用高分辨率工业相机采集卷料上的手机标签图像，确保在200-500mm工作距离下清晰捕捉100×100mm检测区域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调整图像亮度/对比度增强白色标签与背景的反差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应用ROI工具框选标签所在区域（100×100mm范围）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对图像进行灰度化处理以简化特征提取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目标检测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新建工程并添加目标检测模块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导入标注好的标签位置数据集（矩形框标注）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创建"标签"类别并完成全部图像标注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训练模型并监控精度曲线（目标最小缺陷分辨0.1mm）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验证模型后导出用于部署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输出检测到的标签坐标位置数据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生成检测报告包含位置偏差分析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记录每次检测的通过/失败状态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生成良率统计报表（按小时/批次维度）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