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手机标签外观检测视觉方案（2D）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风险点：环境光干扰导致白色标签反光或阴影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解决方案：采用中孔背光源实现均匀照明，避免环境光直射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风险点：相机安装位置偏差超出200-500mm工作距离范围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解决方案：使用固定支架精确校准436mm工作距离，配合16mm焦距镜头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风险点：卷料张力不均导致标签变形影响检测精度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解决方案：在供料系统增加张力控制器保持标签平整度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●产品名称：手机标签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●检测内容：模糊、缺损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●来料方式：卷料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436mm, B(视野宽度) = 110mm,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MV-CH050-10CM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CameraLink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C1628-12M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15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395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7287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81677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238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1183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MV-CH050-10CM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C1628-12M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使用高分辨率工业相机采集白色纸质标签图像，确保0.2mm缺陷可见性。卷料供料时采用CCD光源消除反光，固定拍摄距离在200-500mm区间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ROI截取：框选200×100mm检测区域排除卷料边缘干扰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亮度/对比度调整：增强白色标签与缺陷的灰度差异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图像降噪：消除纸质表面纹理对缺陷检测的干扰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模糊与缺损检测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导入含OK/NG样本的DLKDB数据集（建议NG图占比10-20%）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创建"模糊"和"缺损"两类缺陷标签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使用缺陷分割模块进行多类别标注（支持自由多边形工具）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划分80%训练集/20%验证集（确保缺陷样本分布均衡）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启用开发者模式优化训练参数（建议迭代次数100-150轮）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阈值设置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通过验证结果矩阵调整OK/NG判定阈值（绿色竖线设为0.85，红色竖线设为0.75）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使用批量测试功能验证60张样本，要求模糊缺陷检出率≥99.5%，误报率≤0.3%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输出缺陷位置坐标与类型（支持导出CSV格式检测报告）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生成类激活图辅助人工复核可疑区域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记录每批次检测良率数据，生成SPC控制图监控过程稳定性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