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手机标签外观检测视觉方案（2D）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**风险点**：环境光干扰导致白色标签反光或阴影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**解决方案**：采用中孔背光源实现均匀照明，避免环境光直射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**风险点**：相机安装位置偏差超出200-500mm工作距离范围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**解决方案**：使用固定支架精确校准436mm工作距离，配合16mm焦距镜头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**风险点**：卷料张力不均导致标签变形影响检测精度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**解决方案**：在供料系统增加张力控制器保持标签平整度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●产品名称：手机标签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●检测内容：模糊、缺损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●来料方式：卷料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436mm, B(视野宽度) = 110mm,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MV-CH050-10CM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CameraLink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15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395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238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1183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MV-CH050-10CM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使用工业相机在200-500mm工作距离下采集200*100mm检测区域的白色纸质标签图像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调整图像亮度/对比度以增强白色标签与背景的差异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应用ROI工具框选200*100mm检测区域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使用网格剪切工具将大尺寸图像分割为小图（针对0.2mm缺陷检测需求）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创建"模糊"和"缺损"两个缺陷类别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使用缺陷分割模块进行标注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用多边形工具精确标注缺陷区域边界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设置全局掩膜排除非检测区域干扰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划分80%训练集/20%验证集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监控精度曲线和损失曲线确保训练正常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检查标注结果匹配矩阵优化漏检/错检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设置OK/NG阈值区分合格品与缺陷品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输出检测结果（OK/NG）及缺陷类型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统计缺陷数量并生成检测报告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通过SDK接口将检测结果传输至MES系统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