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手机标签外观检测视觉方案（2D）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**风险点**：环境光干扰导致白色标签反光或阴影。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**解决方案**：采用中孔背光源实现均匀照明，避免环境光直射。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**风险点**：相机安装位置偏差超出200-500mm工作距离范围。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**解决方案**：使用固定支架精确校准436mm工作距离，配合16mm焦距镜头。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**风险点**：卷料张力不均导致标签变形影响检测精度。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**解决方案**：在供料系统增加张力控制器保持标签平整度。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●产品名称：手机标签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●检测内容：模糊、缺损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●来料方式：卷料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●工作距离(mm)：436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436mm, B(视野宽度) = 110mm, C(视野长度) = 220mm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MV-CH050-10CM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CameraLink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2432 * 2048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FA1620A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1410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0210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20068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28868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5469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4269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MV-CH050-10CM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FA1620A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OPT-FLCA220210K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使用高分辨率工业相机在200-500mm工作距离内采集白色纸质标签图像，确保0.2mm缺陷可识别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ROI截取：框选200*100mm检测区域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亮度/对比度调整：增强白色标签与背景的对比度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图像筛选：排除模糊样本（需人工标注模糊样本用于后续训练）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创建缺陷类别：模糊（blurred）、缺损（missing）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标注缺陷区域：使用多边形工具标注缺陷边界，画笔工具细化边缘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训练缺陷分割模型：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划分80%训练集/20%验证集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设置缺陷判定规则：最小缺陷尺寸0.2mm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启用全局掩膜排除卷料边缘干扰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验证模型：通过标注结果匹配矩阵优化阈值，确保漏检率&lt;0.1%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输出缺陷类型及坐标位置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生成检测报告：包含缺陷图像缩略图与统计信息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OK/NG分类：根据缺陷面积占比设置判定阈值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实时显示检测节拍（60pcs/min）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生成日报表：统计缺陷分布趋势及误检率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