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手机膜外观检测视觉方案（2D）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生成缺陷类型分类报告（裂纹/孔洞/褶皱/气泡）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计算缺陷面积占比（超过5%判定为NG）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输出产品姿态参数（用于后续分拣定位）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通过TCP/IP协议发送检测结果至PLC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触发NG产品剔除气缸动作信号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记录每小时缺陷类型分布直方图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统计CPK值监控过程能力（目标CPK≥1.33）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生成日报表包含良率趋势分析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风险点：风险点：车间自然光/人工照明波动可能干扰透明材质成像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解决方案：解决方案：采用中孔背光源+遮光罩构建封闭光学环境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风险点：风险点：421mm长焦距易受机械振动导致图像模糊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解决方案：解决方案：安装防震支架并增加相机固定螺钉预紧力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风险点：风险点：PET膜批次差异可能引发透光率/反光特性波动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解决方案：解决方案：建立物料参数数据库并配置自动增益补偿功能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●产品名称：手机膜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●检测内容：完整度和平整度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●产品材质：PET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mm)：160.0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●检测时产品运动速度(m/s)：0.35</a:t>
            </a:r>
          </a:p>
          <a:p>
            <a:pPr>
              <a:defRPr sz="1400" b="1"/>
            </a:pPr>
            <a:r>
              <a:t>●工作距离(mm)：421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421mm, B(视野宽度) = 110mm, C(视野长度) = 176mm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MV-CB013-A0UMM-C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1200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0550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4302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183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0635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MV-CB013-A0UMM-C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OPT-FL175175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使用高分辨率工业相机（建议1200万像素以上）采集160×100mm检测区域图像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设置自动曝光模式并调整灰度值以适应透明PET材质的反光特性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采用背光或环形光源消除透明材质的透光干扰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通过ROI工具框选核心检测区域（排除边缘非检测区域）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应用直方图均衡化增强图像对比度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对图像进行仿射变换校正传送带运动导致的倾斜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截取固定尺寸（建议1920×1200像素）标准化图像输入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完整度和平整度检测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标注所有已知缺陷类型（裂纹、孔洞、边缘破损）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训练多类别缺陷分割模型（需标注缺陷区域掩膜）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设置0.3mm像素精度阈值（需验证相机分辨率是否达标）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实例分割模块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标注完整产品轮廓作为基准模板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训练模型识别产品表面褶皱/气泡等平整度缺陷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配置轮廓偏差检测参数（建议设置0.1mm容差范围）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快速定位模块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训练产品定位模型（用于校正传送带运动导致的位置偏移）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设置亚像素级定位精度（X/Y轴±0.05mm）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