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手机边框外观检测视觉方案（2D）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风险点：风险点：现场光照不稳定可能影响白色与黑色边框的成像对比度。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解决方案：解决方案：采用高稳定性的工业条形光源并设置恒定亮度输出。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风险点：风险点：相机安装角度偏差可能导致视野边缘失真，影响划痕识别精度。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解决方案：解决方案：使用精密调节支架进行水平校准，并通过标定工具验证成像一致性。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风险点：风险点：不同批次塑料材质反光特性差异可能导致检测误判。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解决方案：解决方案：在预处理阶段加入自适应灰度补偿算法，提升图像鲁棒性。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●产品名称：手机边框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●检测内容：划痕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●产品颜色：白色,黑色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●产品大小(mm × mm)：100.0 * 20.0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●检测节拍(pcs/min)：60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●工作距离(mm)：225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条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9954" y="2408363"/>
            <a:ext cx="2727007" cy="31803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225mm, B(视野宽度) = 22mm, C(视野长度) = 110mm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MV-CH050-10CC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CameraLink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2432 * 2048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WWT121-03-197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54.69mm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条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2620" y="1110138"/>
            <a:ext cx="8366760" cy="46377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110200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190009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03-19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163993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3727934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0943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182375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1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MV-CH050-10CC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WWT121-03-197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OPT-ILI11520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使用高分辨率工业相机采集手机边框图像，确保白色/黑色产品在相同光照条件下成像清晰，覆盖不同位置的划痕样本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设置ROI框选边框主体区域（100*20mm范围）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使用掩膜工具遮盖非检测区域（如产品边缘非功能区）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使用缺陷分割模块进行训练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标注所有可见划痕区域（使用多边形/画笔工具精细标注）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划分80%训练集与20%验证集（确保包含0.1mm级缺陷样本）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启用数据增强（旋转±5°、亮度±10%、对比度±15%）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设置输入图像尺寸为1024×256（保证0.1mm缺陷可被识别）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训练参数配置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模型类型选择高速度模式（满足60pcs/min节拍）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总训练轮次设为300轮（静止检测场景可减少过拟合风险）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通过验证参数栏设置缺陷判定阈值（置信度≥0.85）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输出缺陷区域坐标与分类结果（划痕类型）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记录每批次检测的缺陷数量、位置分布及误检率（用于后续模型迭代）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