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裁剪范围：限定在250*200mm检测区域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2D尺寸检测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卡尺方向：沿产品关键尺寸方向布置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搜索长度：根据产品尺寸设置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对比度阈值：过滤弱边缘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边缘极性：由暗到明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排序模式：按对比度方向排序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拟合线：对检测到的边缘点拟合直线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拟合圆：针对圆形特征进行拟合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点与点距离：测量关键点间距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线段与直线距离：验证平行度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圆与圆距离：检测圆形特征的间距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条件判断：比较测量值与公差范围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写变量：存储测量值和判定结果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串口通信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配置波特率与PLC通信协议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发送检测结果（OK/NG信号）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记录总检测次数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输出统计报表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风险点：风险点：现场光照不稳定可能影响黑色硅胶产品的成像对比度。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解决方案：解决方案：采用高亮度面形光源并固定安装，确保背景均匀照明。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风险点：风险点：工作距离较长可能导致图像畸变或聚焦不清晰。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解决方案：解决方案：选择合适放大倍率的镜头，并进行高精度标定以补偿畸变。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风险点：风险点：黑色硅胶产品表面反光不一致可能影响边缘检测稳定性。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解决方案：解决方案：优化图像预处理参数（如增益、亮度、对比度），增强图像一致性。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●测量内容：2D尺寸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●工作距离(mm)：550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曝光时间：根据产品运动速度设置短曝光以减少运动模糊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增益：调整增益以增强黑色硅胶产品的对比度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触发模式：配置硬触发与传送带同步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标定板类型：棋盘格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非线性矫正：开启以补偿镜头畸变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输出标定文件路径：默认路径存储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应用H矩阵转换图像坐标到世界坐标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平滑滤波：使用高斯滤波器降低噪声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亮度调整：提高整体亮度以增强黑色产品与背景的对比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对比度调整：扩大灰度差异以便边缘检测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阈值设置：自动阈值分割产品区域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极性选择：黑底白工件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区域裁剪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