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手模识别视觉方案（2D）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配置结果输出分隔符为逗号（参考V2.4.0更新说明）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添加Modbus TCP通信工具（参考8.2.1章节）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设置寄存器地址映射OK/NG状态（0x1000对应NG计数）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运行数据导出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配置定时导出方案运行数据至本地（参考V2.4.0数据导出功能）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设置导出字段包含总数、NG数、检测耗时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风险点：现场光照不稳定可能影响黑色塑胶表面识别效果。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解决方案：采用智能相机自带光源OPT-RIU114，确保检测区域照明一致性。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风险点：工作距离370mm下安装精度不足可能导致图像模糊。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解决方案：使用FA0801C镜头并严格校准安装位置，确保焦距与工作距离匹配。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风险点：手套材质或颜色存在轻微差异，可能影响轮廓识别稳定性。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解决方案：在SCMVS中启用独立位置修正功能，并设置中等抗噪阈值以增强鲁棒性。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●识别内容：是否有手套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●工作距离(mm)：370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4090"/>
            <a:ext cx="3544089" cy="40592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370mm, B(视野宽度) = 164mm, C(视野长度) = 225mm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1056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79856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8095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6895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配置相机分辨率以满足最小识别特征3mm（根据镜头焦距和工作距离计算）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设置触发模式为软件触发（因产品静止且人工上料）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调整曝光时间与增益确保黑色塑胶表面细节清晰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ROI区域绘制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在检测区域绘制四边形ROI（200×100mm对应像素范围）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启用屏蔽区域排除非检测区域干扰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应用直方图均衡化提升黑色塑胶与背景对比度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使用高斯滤波降低噪点干扰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通过基准图设置固定检测区域位置（参考第6.1.2章节）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是否有手套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轮廓有无工具应用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添加轮廓有无工具（参考13.2.5章节）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设置模板区域：绘制手套典型轮廓形状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配置灵敏度参数（阈值模式设为中等抗噪值）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启用独立位置修正（自动订阅基准图修正）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参数优化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调整最小得分阈值确保3mm特征可被识别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设置数量范围为[1,1]（仅允许一个有效轮廓）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方案结果配置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设置方案判断逻辑为"所有模块OK"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订阅轮廓有无工具的模块状态字符输出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启用相机存图管理保存NG图像（参考12.3章节）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