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手电尺寸测量视觉方案（2D）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数据输出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保存检测图像（PNG格式，路径：D:\Inspection_Results）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记录测量数据到CSV文件（包含时间戳、长度、宽度、状态）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通过OK/NG控件显示实时检测结果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触发气动分拣装置（模拟信号输出）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PLC交互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使用Modbus TCP协议（IP:192.168.1.100，端口502）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写入检测结果到寄存器40001（OK=1，NG=0）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读取PLC启动信号（寄存器40002）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质量分析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实时统计良品率（更新频率1秒）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记录CPK值（子组大小25）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生成直方图（长度/宽度分布）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设置报警阈值（连续3件NG触发警报）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风险点：金属材质反光易受环境光干扰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解决方案：采用面形光源实现均匀照明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风险点：工作距离436mm易因安装误差导致焦外失真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解决方案：通过标定板校准相机坐标系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风险点：黑色金属表面氧化层厚度差异影响边缘识别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解决方案：启用自适应阈值算法补偿表面反射差异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●产品名称：手电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●工作距离(mm)：436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436mm, B(视野宽度) = 33mm, C(视野长度) = 220mm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8188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46988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OPT-FLA220210K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图像源配置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使用全局相机配置，选择工业相机作为图像采集设备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设置相机参数：曝光时间10ms，增益40%，伽马值1.0，对比度50%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启用全局相机触发模式，与传送带停止信号同步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应用亮度调整（目标亮度值120）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增强对比度至最大可用范围（建议2.0倍）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执行高斯平滑滤波（核大小5×5）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使用自适应阈值二值化（窗口大小31，C值5）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定位与测量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**轮廓定位**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使用斑点检测定位手电筒主体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应用模板匹配确认产品方向（使用标准手电筒模板）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**长度测量**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创建两个平行线卡尺（间距5mm）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沿产品长轴方向拟合直线（最小二乘法）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计算拟合直线端点距离（理论值200mm）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**宽度测量**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在垂直方向创建交叉卡尺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检测两侧边缘交点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计算交点间距（理论值30mm）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4. **公差判定**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设置测量容差±0.5mm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对比实际测量值与标称值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生成OK/NG判定结果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