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手表外壳外观检测视觉方案（2D）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统计每批次产品划伤数量及分布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生成带缺陷位置标记的检测图像存档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实时显示当前检测良率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记录每日缺陷类型分布直方图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导出CSV格式检测报告供质量分析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风险点：风险点：现场光照不稳定可能影响图像采集一致性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解决方案：解决方案：采用高亮度环形光源并固定安装，确保检测区域光照均匀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风险点：风险点：相机安装角度偏差可能导致视野偏移或畸变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解决方案：解决方案：使用标定工具校准相机位置与角度，确保成像准确覆盖检测区域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风险点：风险点：不同批次黑色塑料外壳表面反光特性差异可能影响检测效果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解决方案：解决方案：在预处理阶段加入自适应亮度调整算法，增强图像对比度以适应材质变化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●产品名称：手表外壳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●最小缺陷分辨要求(mm)：0.7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151mm,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使用工业相机在固定工位采集黑色塑料手表外壳图像，确保光照均匀且无反光干扰，分辨率需满足0.7mm缺陷识别要求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ROI截取：框选表盘区域排除无关背景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亮度/对比度调整：增强划痕与表面的灰度差异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图像校正：消除镜头畸变保证几何精度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导入含划伤缺陷样本的图像数据集（OK/NG比例1:3）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使用多边形工具精细标注所有划伤区域边界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设置输入尺寸为1024×1024保证缺陷特征清晰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开启数据增强（旋转±5°、亮度±10%、对比度±15%）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采用高速度模型类型平衡精度与处理速度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观察精度曲线持续上升且损失曲线下降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设置缺陷判定阈值：OK阈值0.85，NG阈值0.15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通过热力图验证缺陷定位准确性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导出ONNX格式模型集成到在线检测系统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