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手表外壳外观检测视觉方案（2D）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实时统计划痕数量/面积分布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生成每日检测报告（含OK/NG比例）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风险点：风险点：现场存在强电磁干扰，可能影响相机通信稳定性。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解决方案：解决方案：采用屏蔽线缆并远离高压设备布线。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解决方案：解决方案：使用减震支架固定相机，并定期校准。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风险点：风险点：不同批次黑色塑料外壳反光特性差异大，影响检测一致性。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解决方案：解决方案：在预处理阶段加入光照归一化算法，降低批次差异影响。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●产品名称：手表外壳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●检测内容：外壳表面划伤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●最小工作距离(mm)：15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151mm,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使用高分辨率工业相机采集黑色塑料手表外壳图像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设置相机参数：自动曝光+手动白平衡（避免黑色反光干扰）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采用环形光源+背光组合照明（增强划痕对比度）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固定产品位置（来料方式为固定）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ROI截取：框选产品区域（50*50mm范围）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亮度调整：+15%（补偿黑色吸光特性）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对比度增强：+20%（突出0.8mm划痕特征）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光照归一化（消除不同批次产品反光差异）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数据标注：使用多边形工具精细标注划痕边缘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数据增强：启用±10%缩放（模拟不同工作距离）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和±15%平移（覆盖产品定位偏差）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训练参数：模型类型=高精度，输入尺寸=1024*1024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（确保0.8mm缺陷在图像中≥8像素）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掩膜工具：使用全局掩膜遮盖产品边缘反光区域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缺陷面积过滤：最小检测面积=0.64mm²（0.8*0.8）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缺陷长度过滤：最小检测长度=0.8mm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输出缺陷坐标用于后续定位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