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手表外壳外观检测视觉方案（2D）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缺陷区域可视化标注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输出缺陷类型及坐标位置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记录每批次检测良率及缺陷分布数据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风险点：风险点：黑色塑料表面易反光，影响图像质量。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解决方案：解决方案：采用环形光源均匀照明，并调整角度避免镜面反射。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风险点：风险点：工作距离较短，安装空间受限。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解决方案：解决方案：选用紧凑型镜头与相机组合，确保设备布局合理。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风险点：风险点：来料颜色或材质差异可能导致检测误判。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解决方案：解决方案：在预处理阶段启用光照归一化和色偏校正功能。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●产品名称：手表外壳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●检测内容：气泡、划伤、裂纹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●最小工作距离(mm)：120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●来料方式：固定来料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●最小缺陷分辨要求(mm)：0.7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●工作距离(mm)：167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167mm, B(视野宽度) = 55mm, C(视野长度) = 55mm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MV-CH240-10TM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5328 * 4000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MVL-KF3524M-25MP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3756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4636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48247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691273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406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49418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MV-CH240-10TM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MVL-KF3524M-25MP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使用工业相机在固定工位采集黑色塑料手表外壳图像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确保光照均匀避免反光干扰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框选50*50mm产品区域减少背景干扰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亮度/对比度调整（-10%~10%）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启用光照归一化消除色偏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导入包含气泡/划伤/裂纹的缺陷样本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设置OK/NG标记（至少30张OK图）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输入尺寸设置为768*768（满足0.7mm缺陷识别）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启用网格剪切（4x4网格）提升小缺陷检测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数据增强：±15%平移/±10%缩放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交并比阈值设为0.5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缺陷判定规则配置（面积≥0.7mm²）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