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手表外壳外观检测视觉方案（2D）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风险点：风险点：黑色塑料表面易因环境光干扰导致反光，影响划伤检测稳定性。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解决方案：解决方案：采用环形光源并控制环境光照，确保图像采集时背景均匀无杂光。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风险点：风险点：工作距离较短（151mm），安装空间受限可能导致调试困难。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解决方案：解决方案：提前规划安装位置，使用可调支架确保相机与产品对准且稳定固定。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风险点：风险点：来料颜色或材质存在轻微差异，可能影响图像灰度一致性。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解决方案：解决方案：在预处理阶段加入亮度/对比度自适应调整模块，提升模型鲁棒性。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●产品名称：手表外壳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●检测内容：外壳表面划伤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●最小工作距离(mm)：130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●最小缺陷分辨要求(mm)：0.7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151mm,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使用工业相机在固定位置拍摄手表外壳图像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确保光照均匀，避免黑色塑料表面反光干扰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设置相机参数（曝光时间/白平衡）以突出0.7mm划伤特征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应用ROI工具框选50*50mm的手表外壳区域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使用亮度/对比度调整增强划伤与背景的灰度差异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通过网格剪切工具将图像分割为256*256px小图（确保0.7mm缺陷可见）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表面划伤检测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新建缺陷分割工程并导入预处理后的图像数据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创建"划伤"缺陷类别并标注至少20张差异样本（包含不同位置/形状/深浅的划伤）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配置数据增强参数（旋转±5°、亮度±15%、添加高斯噪声）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设置输入尺寸为512*512px（保证0.7mm缺陷在缩放后仍清晰）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启动训练并监控精度曲线（目标达到95%以上mAP）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通过阈值编辑功能设置缺陷判定标准（置信度≥0.85判定为NG）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输出缺陷区域掩膜图像与分类结果（OK/NG）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通过详细报表分析漏检/误检案例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对误判样本进行补充标注并迭代优化模型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记录每批次检测的OK率与缺陷分布直方图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生成检测耗时统计（满足60pcs/min节拍要求）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