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手表尺寸测量视觉方案（2D）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导出到CSV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记录每件产品的直径测量值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解决方案：采用环形光源+漫射板组合，控制光照均匀性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风险点：传送带振动可能影响相机成像稳定性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解决方案：使用防震支架+M4螺钉固定相机，预留3mm机械公差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风险点：不同批次手表表面氧化层厚度差异影响边缘识别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解决方案：在软件中启用自适应阈值算法，动态补偿表面反光差异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●产品名称：手表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●检测节拍(pcs/min)：19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●工作距离(mm)：126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126mm,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OPT-CC1-M016-GG1-10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2548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4280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OPT-CC1-M016-GG1-10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OPT-URI5030W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选择传送带拍摄的金属手表图像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将彩色图像转换为单通道灰度图像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调整对比度以突出金属边缘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使用高斯线提取增强圆形边缘特征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通过找圆工具定位手表中心作为基准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设置搜索方向为"由里向外"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边缘极性选择"由黑到白"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选择两个对称边缘点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计算两点间距离作为直径值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设置直径公差范围[49.5,50.5]mm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生成OK/NG判定结果字符串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发送测量结果到PLC控制系统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