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扑克牌识别视觉方案（2D）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启用独立位置修正功能（针对100pcs/min节拍）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设置最大允许偏移量匹配0.45m/s运动速度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状态判定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OK/NG分类基于颜色分布与轮廓完整性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设置相似度阈值区分合格/不合格卡牌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配置IO信号输出至分拣装置（0.6秒内完成判定）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记录检测数据（含位置坐标与颜色特征值）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Modbus通信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配置寄存器地址输出检测结果至PLC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设置心跳信号维持系统同步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实时统计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记录每分钟合格率（100pcs/min基准）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生成异常数据报表（含NG图像存档）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●产品名称：扑克牌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●识别内容：卡牌正反面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●产品材质：纸质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●产品颜色：正面白色，反面红蓝色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●检测区域(mm*mm)：120.0 * 45.0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●最小识别特征大小(mm)：500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●最大工作距离(mm)：1500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●最小工作距离(mm)：500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●识别节拍(pcs/min)：100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●识别时产品运动速度(m/s)：0.45</a:t>
            </a:r>
          </a:p>
          <a:p>
            <a:pPr>
              <a:defRPr sz="1400" b="1"/>
            </a:pPr>
            <a:r>
              <a:t>●工作距离(mm)：515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智能相机环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0378" y="1080000"/>
            <a:ext cx="3936583" cy="45087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098" y="869632"/>
            <a:ext cx="5043963" cy="464724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01106" y="5157134"/>
            <a:ext cx="554836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515mm, B(视野宽度) = 53mm, C(视野长度) = 73mm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MV-SC6016M-00C-NNN/V2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WWT121-01-352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34.34mm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环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114981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237818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01-35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202757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4115572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453139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6619397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MV-SC6016M-00C-NNN/V2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WWT121-01-352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PFM-HX13220C096W/R/G/B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配置曝光时间与增益以适应白色/红蓝双色卡牌的明暗差异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设置触发模式同步传送带运动（0.45m/s速度下需确保图像冻结）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采用高亮度环形LED光源强化正反面颜色对比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动态调节光源亮度补偿工作距离变化（500-1500mm）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应用亮度均值工具优化图像整体明暗平衡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对比度测量工具强化红蓝/白色边界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ROI区域定义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绘制120×45mm检测区域（全屏模式下需坐标校准）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设置屏蔽区域排除传送带背景干扰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卡牌正反面识别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颜色识别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配置红蓝双色阈值检测反面特征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白色区域占比分析确认正面朝向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轮廓计数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检测卡牌边缘完整性（500mm特征尺寸验证）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结合定位工具修正传送带引起的偏移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动态补偿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