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扳手定位视觉方案（3D）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使用特征区域覆盖检测面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全局平面度模式设为“所有点”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数据过滤模式启用百分位（低10%，高90%）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配置质量判定规则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将平面度误差范围设为±1mm（匹配定位精度要求）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综合多个测量项判定整体OK/NG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保存表面数据至指定路径（用于后续分析）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配置Modbus TCP通信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设置输出项为平面度测量值及判定结果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定义寄存器地址映射关系（0表示OK，1表示NG）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风险点：金属反光干扰3D扫描精度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解决方案：加装防眩光滤镜并优化光源入射角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风险点：长距离安装易受机械振动影响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解决方案：采用高刚性支架+减震基座固定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风险点：不同批次扳手表面氧化层厚度差异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解决方案：预处理阶段启用自适应表面补偿算法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●产品名称：扳手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●产品颜色：彩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mm)：350*50*8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mm)：800.0 * 800.0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●工作节拍(pcs/min)：20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●工作距离(mm)：1835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线扫传送带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247" y="1080000"/>
            <a:ext cx="4312577" cy="41850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线扫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91" y="2653411"/>
            <a:ext cx="3031236" cy="292760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1835mm, X视野大小 = 1120mm, Z向视野大小 = 1530mm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SRI71600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1120mm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100μm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0.24s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2.5-20kHz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3D定位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74" y="1475105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716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633" y="1680210"/>
            <a:ext cx="4208733" cy="3497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91633" y="5465790"/>
            <a:ext cx="4208733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SRI71600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深视/SSZN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MechMSR(梅卡曼德/MechMind):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3D扫描参数配置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使用3D线激光轮廓测量仪步骤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设置相机模式为单台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开启数据采集状态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配置标定参数组（确保与标定结果一致）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设置触发间隔与扫描行数以适应0.3m/s运动速度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表面点过滤（通过法向）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勾选特征区域，框选扳手主体表面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法向量最大角度设为80°，噪声去除等级设为中度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保留未过滤数据以供后续分析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表面预处理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使用高斯滤波，X/Y方向窗口大小设为5px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设置强度阈值以增强金属表面特征对比度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扳手平面度检测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提取表面轮廓线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使用特征区域截取扳手关键平面区域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启用平均轮廓线以减少数据波动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表面拟合平面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勾选特征区域，限定拟合范围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设置平面法向量方向为Z轴正向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测量表面平面度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