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探针尺寸测量视觉方案（2D）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输出测量坐标与距离数值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使用条件判断算子比较实测值与公差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输出OK/NG状态信号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保存测量数值到CSV文件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存储NG图像用于复检（路径：D:\DefectImages）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界面显示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在自定义界面显示实时测量值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用红色/绿色指示灯显示检测结果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串口配置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端口号：COM3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波特率：9600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数据位：8位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发送检测结果到PLC（地址：192.168.1.100）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格式：ASCII码（例：OK\r\n/NG\r\n）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良率统计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记录每小时检测数量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计算良品率（保留两位小数）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CPK分析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收集300组测量数据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生成CPK报告（更新周期：每班次）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风险点：环境光干扰导致合金材质反光异常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解决方案：采用面形光源（VLYKBGS120X120X-406MM-24V）均匀照明，降低环境光影响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风险点：相机安装位置偏移导致测量视野偏差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解决方案：使用固定支架+防震垫，确保相机与镜头同轴度误差≤0.1mm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风险点：探针表面氧化/涂层差异影响边缘检测精度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解决方案：预处理阶段增加灰度增强（系数1.2）与自适应阈值算法补偿表面差异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●产品名称：探针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●测量内容：距离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●工作距离(mm)：292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055" y="1815908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292mm, B(视野宽度) = 110mm, C(视野长度) = 110mm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MH0628SP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40263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611437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79685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88485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MH0628SP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VLYKBGS120X120X-406MM-24V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选择全局相机设备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设置曝光时间为5ms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设置增益为50%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设置伽马值为1.0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设置拉流模式为软触发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图像采集触发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通过传送带静止信号触发相机采集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输出原始图像到预处理模块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应用高斯滤波（核大小5×5）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使用形态学闭运算（核大小3×3）消除小黑点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设置灰度增强系数为1.2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设置灰度增强常数为+10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二值化处理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选择自动阈值方法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设置ROI区域为100×100mm检测范围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距离检测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特征定位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使用找边算子定位探针两侧边缘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通过拟合线算子生成参考测量线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距离计算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调用"线段与线段距离"算子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设置测量精度为±0.5mm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设置公差范围（目标值±1mm）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