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探针尺寸测量视觉方案（3D）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 ASCII通信配置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起始位置设为0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长度设为4（输出4字节浮点数）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风险点：合金材质反光易产生激光噪点干扰测量精度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解决方案：增加漫反射滤光片并降低激光功率至50%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风险点：工作距离过近导致机械振动影响Z轴重复精度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解决方案：采用3D铝型材防震支架并预留5mm安全余量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风险点：合金氧化层厚度差异导致表面反射率波动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解决方案：建立物料表面粗糙度白名单并启用自适应增益调节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●产品名称：探针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●测量内容：距离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mm)：2.0 * 2.0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defRPr sz="1400" b="1"/>
            </a:pPr>
            <a:r>
              <a:t>●工作距离(mm)：23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眼在手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23mm, X视野大小 = 14.026mm, Z向视野大小 = 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OPT-LPF2-002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14.026mm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0.07s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PF2-0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050" y="1680210"/>
            <a:ext cx="4711898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40050" y="5465790"/>
            <a:ext cx="471189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扫描行数设置为1000（确保覆盖2mm宽度）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Y轴分辨率设置为0.01mm（满足1mm精度要求）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触发模式选择软触发（静止检测适用）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法向量最大角度设置为85°（过滤合金表面反光噪点）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噪声去除等级设为中度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表面噪点去除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深度差阈值设为0.1mm（消除微小噪点）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类的最小点数设为5（保留有效特征点）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探针距离测量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定位轮廓线特征点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特征点类型选择最大Z（定位探针顶端）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特征区域设置为2×2mm²（覆盖探针底面）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通过特征创建线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直线类型选择两点连线（连接顶端与底面特征点）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输入端口连接上述特征点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通过特征测量尺寸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特征点1类型选择定位的顶端点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特征点2类型选择底面中心点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高度测量方式设置为特征点到基准点（基准点为底面中心）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设置距离测量项合格范围：19.5-20.5mm（±0.5mm公差）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输出管理配置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添加距离测量值到通信输出内容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