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探针尺寸测量视觉方案（3D）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未找到评估结果章节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●产品名称：探针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●测量内容：距离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●产品材质：合金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mm)：2.0 * 2.0 * 10.0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●检测节拍(pcs/min)：5</a:t>
            </a:r>
          </a:p>
          <a:p>
            <a:pPr>
              <a:defRPr sz="1400" b="1"/>
            </a:pPr>
            <a:r>
              <a:t>●工作距离(mm)：23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线扫其他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6588" y="1080000"/>
            <a:ext cx="4830373" cy="45087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57375"/>
            <a:ext cx="3789044" cy="36595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OPT-LPF2-002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14.026mm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0.07s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3-18kHz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LPF2-00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0050" y="1680210"/>
            <a:ext cx="4711898" cy="34975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740050" y="5465790"/>
            <a:ext cx="4711898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1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OPT-LPF2-002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