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探针尺寸测量视觉方案（3D）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●产品名称：探针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●测量内容：距离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mm)：2.0 * 2.0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●工作距离(mm)：23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线扫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2294002"/>
            <a:ext cx="3544089" cy="34393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OPT-LPF2-002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14.026mm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F2-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880" y="1474470"/>
            <a:ext cx="5266239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38880" y="5671530"/>
            <a:ext cx="52662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