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插头定位视觉方案（3D）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目标方向使用机器人基坐标系X轴正方向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启用"按位姿的XYZ值排序"功能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设置Z轴升序排列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设置最大输出数量为1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应用"计算两位姿沿指定方向的距离"步骤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指定方向为Z轴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端口类型设为"预定义（视觉结果）"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数据转换方式选择"根据工件中心点生成抓取策略"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启用"移除非简易几何体工件点云"功能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工件点云搜索半径设为3mm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使用"计算位姿间距离"步骤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设置统计周期为60秒（对应10pcs/min节拍）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风险点：环境灰尘或振动可能影响3D结构光相机精度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解决方案：定期清洁镜头并加装防震支架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风险点：1150mm长距离安装易受机械晃动干扰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解决方案：采用刚性导轨固定相机并校准安装角度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风险点：金属材质反光可能导致点云噪点增加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解决方案：启用软件中的"点云聚类"功能并优化法向角阈值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●产品名称：插头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mm)：30*10*10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mm)：400.0 * 400.0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使用"从相机获取图像"步骤采集传送带上的插头点云数据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ROI为400×400×400mm搜索范围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启用"点过滤"功能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法向与竖直方向最小夹角设为5°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法向与竖直方向最大夹角设为85°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启用"点云聚类"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聚类半径设为2mm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类的最小点数设为50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启用"提取3D ROI内点云"功能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使用"计算平面点云的位姿和尺寸"步骤获取初始位姿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插头检测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创建金属插头的点云模板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通过"点云预处理"优化模板质量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设置"计算平面度误差"参数阈值为0.5mm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启用"位姿变换"步骤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变换类型设为CameraToRobot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设置"位姿显示设置"为输入与输出一同显示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应用"调整位姿V2"步骤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选择"翻转位姿使翻转轴与目标方向夹角最小"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固定轴设为Z轴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