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料垛识别视觉方案（2D）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配置最小连通区域为900px²（对应3mm特征）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执行三次独立检测取交集结果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应用形态学开运算（3×3核）消除孤立噪点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生成三维点云辅助验证（仅限支持深度采集的相机型号）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生成二值化检测结果（OK/NG），输出至指定IO端口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记录完整检测日志，包含时间戳、图像哈希值、特征参数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触发报警机制（NG连续3次触发声光报警）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数据归档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存储NG图像至设备存储（保留最近1000组样本）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生成结构化检测报告（XML格式），包含特征坐标、置信度等元数据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自动上传检测数据至MES系统（通过预设FTP通道）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统计周期内OK率（&gt;99.5%合格率阈值）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生成缺陷类型分布图（按位置/尺寸分类）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计算CPK值（目标≥1.67）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系统优化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自动学习NG样本特征，每周更新检测模型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分析误检原因，动态调整预处理参数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生成设备维护建议（基于图像质量下降趋势）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风险点：环境光干扰导致黑色复合材料反光不均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解决方案：采用中孔背光源+遮光罩组合，确保照明均匀性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风险点：长焦距安装误差导致视野边缘畸变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解决方案：使用激光校准工具辅助安装，保证相机光轴垂直托盘平面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风险点：复合材料表面纹理差异影响特征识别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解决方案：配置多尺度模板库+动态阈值算法，适应表面微小纹理变化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●产品名称：料垛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●识别内容：是否有料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●检测区域(mm*mm)：2500.0 * 2000.0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●工作距离(mm)：1973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1973mm, B(视野宽度) = 2323mm, C(视野长度) = 2758mm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MV-SC6050M-00C-NNN/V2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335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2153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MV-SC6050M-00C-NNN/V2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JL-BRD3-800×600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设置相机分辨率匹配2500*2000mm检测区域，调整曝光时间以适应黑色复合材料表面特性，启用自动增益补偿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配置触发模式为外部信号同步（托盘定位信号），设置图像采集帧率为5Hz匹配5pcs/min节拍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启用多区域ROI采集功能，划分多个300*300mm子区域并行处理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配置高亮度白色环形光源（8500K色温），设置双光源分时照射模式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启用动态背光补偿功能，针对黑色复合材料表面反光特性优化照明均匀性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设置光源亮度为75%基准值，保留15%动态调节余量应对环境光变化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应用自适应直方图均衡化算法，增强3mm特征对比度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执行中值滤波（5×5核）消除传感器噪声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转换为单通道灰度图像，保留关键纹理特征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绘制2500*2000mm主检测区域，采用网格化分块策略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创建动态屏蔽区域，自动排除托盘金属框架投影区域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配置多级ROI嵌套结构，优先处理中心区域（1500*1500mm）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是否有料检测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建立多尺度模板库（3-10mm特征尺寸），包含典型料垛形态样本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设置模板匹配灵敏度为85%，启用亚像素精度校正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配置角度容差±15°，适应料垛轻微摆放偏差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异常检测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启用多特征融合算法，结合边缘密度（&gt;300px/m²）和灰度方差（&gt;15%）双重判据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设置动态阈值机制，根据历史100组数据自动调整检测标准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