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春联外观检测视觉方案（2D）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风险点：红色春联与背景易产生反光干扰，影响字符边缘识别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解决方案：采用高亮度条形光源（8组）实现均匀漫反射照明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风险点：1727mm超长工作距离易导致图像畸变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解决方案：通过C0828-12M镜头优化成像质量并校准畸变参数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风险点：不同批次春联纸张透光性差异可能影响检测稳定性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解决方案：建立标准样本库并配置动态阈值补偿算法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●产品名称：春联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●检测内容：字符缺失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mm)：1500.0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●工作距离(mm)：1727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条形组合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111698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1727mm, B(视野宽度) = 55mm, C(视野长度) = 1650mm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OPT-CC1-C080-GR0-00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3840 * 2160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89471"/>
            <a:ext cx="6972300" cy="38790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729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8179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716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80420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OPT-CC1-C080-GR0-00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使用工业相机采集春联图像，确保红色背景与字符有足够对比度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设置ROI区域为1500×50mm范围，排除无关背景干扰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调整图像亮度/对比度增强字符边缘特征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应用ROI工具限定检测区域（1500×50mm）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文本检测-文本识别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导入春联图像数据集（含正常/缺失字符样本）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使用矩形工具标注所有文本区域（覆盖完整字符带）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划分80%训练集/20%验证集（确保包含不同字体/排版样本）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训练模型并验证文本区域定位精度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文本识别模块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从文本检测模块导入已标注数据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使用文本识别工具标注具体字符（重点标注易缺失位置）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配置文字模板功能（限定允许字符集：汉字+数字）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训练模型并验证字符识别准确率（特别关注缺失判定阈值）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对比识别结果与标准字符序列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标记缺失字符位置并输出缺陷坐标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生成检测报告（包含字符完整性统计）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通过SDK接口将检测结果传输至MES系统（可选）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