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显示器外观检测视觉方案（2D）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面阵相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4832985"/>
            <a:ext cx="2698115" cy="102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风险点：黑色玻璃反光易受环境光干扰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解决方案：采用高亮度环形光源（VLTX4D490X44R8X-DF-24V）确保均匀照明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风险点：1730mm长焦距易受振动影响成像清晰度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解决方案：使用三脚架+防震支架固定相机并远离机械振动源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风险点：玻璃厚度公差或表面油污影响缺陷识别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解决方案：增加AOI预清洗工位并定期校准相机参数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●产品名称：显示器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●检测内容：瑕疵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mm)：800.0 * 600.0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●检测时产品运动速度(m/s)：0.1</a:t>
            </a:r>
          </a:p>
          <a:p>
            <a:pPr>
              <a:defRPr sz="1400" b="1"/>
            </a:pPr>
            <a:r>
              <a:t>●工作距离(mm)：1730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1730mm, B(视野宽度) = 660mm, C(视野长度) = 880mm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OPT-CM300-UM-04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2048 * 1336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FA1213A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20" y="1101566"/>
            <a:ext cx="8366760" cy="4654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7727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86078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409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4973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OPT-CM300-UM-04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FA1213A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使用工业相机采集显示器玻璃表面图像（800×600mm区域），确保分辨率可识别1mm缺陷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ROI截取：框选显示器主体区域，排除无关背景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图像增强：调整亮度/对比度优化黑色玻璃表面反光特性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导入无缺陷OK图像（建议≥50张）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设置全局掩膜遮盖非检测区域（如边框）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使用非监督分割模块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默认参数训练（无需标注缺陷）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通过训练图表监控精度/损失曲线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自动划分训练集/验证集（8:2）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调整OK/NG阈值（绿色竖线设OK阈值，红色竖线设NG阈值）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保存为.dlkdb格式用于部署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输出缺陷热力图标记异常区域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统计OK/NG/Unknown分类结果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通过SDK接口将检测结果传输至MES系统（可选）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