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显示器尺寸测量视觉方案（2D）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条件分支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OK分支：输出绿色信号并记录合格数据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NG分支：输出红色信号并触发报警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将测量结果写入全局变量用于后续统计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数据队列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存储最近100次检测结果（满足100pcs/min节拍）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耗时统计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记录单次检测流程耗时（确保≤600ms以满足节拍要求）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风险点：黑色玻璃反光不均匀可能导致边缘检测误差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解决方案：采用背光照明+遮光罩隔离环境光干扰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风险点：539mm长焦距安装易受机械振动影响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解决方案：使用C型支架固定相机并增加防震垫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风险点：黑色玻璃厚度公差可能影响边缘定位精度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解决方案：在软件中设置动态阈值补偿模块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●产品名称：显示器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●检测时产品运动速度(m/s)：10</a:t>
            </a:r>
          </a:p>
          <a:p>
            <a:pPr>
              <a:defRPr sz="1400" b="1"/>
            </a:pPr>
            <a:r>
              <a:t>●工作距离(mm)：539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539mm, B(视野宽度) = 220mm, C(视野长度) = 330mm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MHR0828M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3960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48401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40776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616562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6119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69990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MHR0828M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VLFKBGLXD200X350X-50X50MM-24V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设置相机分辨率为与检测区域(300×200mm)匹配的像素密度（根据精度1mm要求计算）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配置触发模式为外部触发（适配传送带运动速度10m/s）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调整曝光时间以避免运动模糊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启用背光照明以突出玻璃显示器的边缘轮廓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设置光源亮度使黑色玻璃表面反光均匀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使用高斯滤波消除玻璃表面噪声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通过直方图均衡化提升边缘对比度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应用Canny算子提取显示器四周边缘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使用四边形查找确定显示器外框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通过平行线计算获取长宽方向基准线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线线测量计算实际长度（300mm方向）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线线测量计算实际宽度（200mm方向）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结果校验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使用逻辑模块验证测量值是否在±0.5mm公差范围内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