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木板定位视觉方案（3D）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风险点：现场粉尘较大，可能影响3D线扫相机的扫描精度。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解决方案：在相机周围加装防尘罩，并定期清洁镜头和光学部件。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风险点：相机安装高度误差可能导致标定失败或测量偏差。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解决方案：使用激光测距仪辅助安装，确保工作距离与标定参数一致。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风险点：木板表面纹理差异大，可能影响平面度检测稳定性。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解决方案：在软件中设置自适应滤波和特征区域提取，增强对不同纹理的适应能力。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●产品名称：木板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●产品颜色：木色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●产品表面状态：无镜面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●来料方式：料垛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mm)：710*100*15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mm)：1450.0 * 1000.0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defRPr sz="1400" b="1"/>
            </a:pPr>
            <a:r>
              <a:t>●工作距离(mm)：1835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1835mm, X视野大小 = 1120mm, Z向视野大小 = 1530mm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SRI71600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1120mm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100μm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0.43s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2.5-20kHz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716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633" y="1680210"/>
            <a:ext cx="4208733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91633" y="5465790"/>
            <a:ext cx="4208733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SRI71600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