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木板定位视觉方案（3D）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限制输出的个数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最大输出结果个数：5（匹配工作节拍5pcs/min）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端口类型：预定义（机器人路径）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自动校正视觉系统漂移：勾选（长期运行稳定性保障）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风险点：现场粉尘较大，可能影响3D相机成像质量。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解决方案：建议在相机周围加装防尘罩，并定期清洁镜头。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风险点：相机安装高度误差可能导致ROI区域偏移。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解决方案：使用激光水平仪辅助安装，确保工作距离精确为1150mm。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风险点：木板尺寸公差较大，可能影响定位精度。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解决方案：在软件中设置更大的点云波动误差阈值（如8mm），以适应尺寸变化。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●产品名称：木板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●产品颜色：棕色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●来料方式：料垛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mm)：710*100*15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mm)：710.0 * 100.0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●工作节拍(pcs/min)：5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854" y="1680210"/>
            <a:ext cx="5890290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50854" y="5465790"/>
            <a:ext cx="589029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设置3D ROI：根据木板尺寸710×100×15mm定义感兴趣区域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噪声抑制等级：Strong（木材表面可能存在毛刺）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边缘提取效果：Standard（平衡精度与速度）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采样间隔：5mm（满足3mm定位精度要求）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计算点云法向并滤波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法向偏差最大阈值：30°（木材表面法向变化较小）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点云波动误差：5mm（适应料垛堆叠场景）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获取最高层点云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木板定位与抓取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点云聚类并输出符合条件的点云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聚类最小间隔：5mm（分离相邻木板）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计算平面点云的位姿和尺寸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计算位姿中心的方法：BoundingRectCenter（木板分布均匀）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计算位姿姿态的方法：BoundingRectOrientation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使用边对齐的外接矩形：勾选（提升位姿准确性）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模板设置：通过导入STL文件生成点云模板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匹配模式：面匹配（木材表面起伏特征明显）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置信度阈值：0.35（平衡漏检与误检）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去除被压叠的物体（易用版）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压叠比例阈值：30%（料垛场景常见压叠比例）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根据阈值对数值进行二分类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阈值：3mm（过滤超出定位精度的异常位姿）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