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对尺寸偏差超过3mm的工件打标"NG"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数据打包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将检测结果与原始点云数据组合成结构化数据包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TCP/IP协议传输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通过50000端口发送JSON格式检测结果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包含抓取位姿坐标、工件状态、时间戳字段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解决方案：在相机镜头前加装防尘罩，并定期清洁维护。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风险点：相机安装高度误差可能导致视野偏移或无法覆盖全区域。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解决方案：使用激光水平仪辅助安装，确保相机与托盘中心垂直对齐。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风险点：木板颜色或纹理差异较大，可能影响模板匹配精度。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解决方案：采用表面特征增强算法，并定期更新模板库以适应变化。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mm)：1200*710*710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710.0 * 710.0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SR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点云采集参数设置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使用MechMind工业相机获取托盘内木板的3D点云数据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设置相机分辨率为1280×1024，帧率30fps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配置ROI区域为1200×710×710mm的立方体空间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启用自动曝光补偿应对黄色木材表面反光特性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采用体素网格滤波，设置体素边长为2mm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移除距离相机0.8m以外的异常点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法向量计算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使用K近邻算法（K=30）计算点云法向量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点云聚类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基于欧几里得距离（阈值50mm）分割单个木板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木板检测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加载预先创建的木板STL模板模型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设置匹配置信度阈值为0.85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启用表面特征匹配算法处理木材纹理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调整匹配结果的Z轴方向与重力方向对齐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应用平移裕度±5mm和旋转裕度±3°补偿定位误差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检查检测到的木板长宽高是否在1200±3mm/710±3mm范围内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输出TCP坐标系下的抓取位姿（X,Y,Z,Rx,Ry,Rz）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异常标记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