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木板定位视觉方案（3D）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根据阈值对数值进行二分类（尺寸误差&gt;3mm标记为NG）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根据与参考方向的夹角判断位姿有效性（角度阈值设为15°）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端口类型设置为预定义（机器人路径）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启用自动校正视觉系统漂移参数（需部署EIH/ETH自校正功能）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当检测结果NG时触发报警信号（需配置DI/DO通信）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配置Adapter通信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设置通信协议为TCP/IP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定义数据包格式包含位姿（XYZ+四元数）和尺寸数据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路径规划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输入视觉点（位姿列表）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设置碰撞点云为托盘和周边设备模型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启用移除非简易几何体工件点云参数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外部交互接口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接收机器人触发信号启动检测流程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计算掩膜面积（验证有效检测区域）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通过统计数据检查位姿重复精度（设定3σ范围≤3mm）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保存结果到文件（路径规划参数和检测日志）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风险点：现场存在粉尘，可能影响相机成像质量。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解决方案：加装工业除尘设备，并定期清洁镜头。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风险点：相机安装高度误差可能导致ROI区域偏移。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解决方案：使用激光水平仪辅助安装并进行标定验证。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风险点：木板颜色或纹理差异可能影响模板匹配精度。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解决方案：采用基于法向量和几何特征的识别方式，减少对表面纹理依赖。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●产品名称：木板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mm)：710*210*710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mm)：710.0 * 210.0 * 710.0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800mm, Y视野大小 = 1000mm, Z向视野大小 = 500-1500mm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1000×800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1.0mm@1.5m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S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394" y="1680210"/>
            <a:ext cx="2833211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9394" y="5465790"/>
            <a:ext cx="28332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选择Mech-Eye相机并连接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设置相机参数组为"calib"以确保点云质量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启用矫正至深度图坐标系参数（因无镜面效果）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配置ROI为710×210×710mm的立方体区域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保存图像（用于后续标定验证）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启用点云降采样（设置体素尺寸为5mm）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应用点过滤（移除非木材材质噪点）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计算点云法向量（半径设为10mm）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变换类型设置为CameraToRobot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启用将点云转换至机器人坐标系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定义ROI为托盘装载区域（710×210×710mm）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设置ROI高度范围与产品尺寸一致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木板定位与尺寸检测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使用工件库中预设的木板点云模板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设置最小置信度阈值为0.8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启用移除非简易几何体工件点云参数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设置尺寸公差范围（±3mm）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启用平面度误差计算（阈值设为2mm）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3D位姿排序V2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按XYZ值升序排列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限制输出个数为1（单件检测）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