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木板定位视觉方案（3D）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端口类型设为预定义（机器人路径）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启用“自动校正视觉系统漂移”参数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使用TCP/IP协议传输抓取点位姿到机器人控制器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通过“通过统计数据检查位姿重复精度”验证3mm定位要求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风险点：现场粉尘较大，可能影响相机成像质量。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解决方案：在相机镜头前加装防尘罩，并定期清洁维护。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风险点：相机安装高度误差可能导致ROI区域偏移。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解决方案：使用激光水平仪辅助安装，确保工作距离与设计一致。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风险点：木板厚度存在轻微差异，可能影响定位精度。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解决方案：在预处理阶段增加Z轴高度补偿算法，适应±2mm厚度变化。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●产品名称：木板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●产品材质：木材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●产品颜色：原木色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●产品表面状态：无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●来料方式：料垛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mm)：710*100*15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mm)：1450.0 * 1000.0 * 30.0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●工作节拍(pcs/min)：10</a:t>
            </a:r>
          </a:p>
          <a:p>
            <a:pPr>
              <a:defRPr sz="1400" b="1"/>
            </a:pPr>
            <a:r>
              <a:t>●工作距离(mm)：1800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3148209"/>
            <a:ext cx="3544089" cy="2585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82" y="1868328"/>
            <a:ext cx="4234815" cy="408098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7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1800mm, X视野大小 = 1750mm, Y视野大小 = 2100mm, Z向视野大小 = 1200-3000mm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LSR L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2100×1750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1.0mm@3.0m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0.5-0.9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3D定位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079" y="2725464"/>
            <a:ext cx="5857875" cy="27203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3D结构光配置图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LSR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560" y="1474470"/>
            <a:ext cx="3448879" cy="390906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847560" y="5671530"/>
            <a:ext cx="344887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LSR 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使用“从相机获取图像”步骤采集料垛区域的点云数据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设置相机参数：分辨率、曝光时间、ROI区域（覆盖1450×1000×30mm搜索范围）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启用“将深度图转换为点云”步骤，设置ROI截取有效区域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应用“点云预处理”步骤组合：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设置3D ROI（1450×1000×30mm空间范围）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噪声抑制等级设为Strong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边缘提取效果设为Standard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启用“点过滤”子步骤：法向与竖直方向夹角阈值[0°,70°]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使用“点云聚类，并输出符合条件的点云”分离单个木板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3D工件识别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调用“3D工件识别”工具：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点云预处理：保留面点云并计算法向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工件选择：导入木板STL模型生成完整表面点云模板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启用“计算可能匹配失败的位姿”过滤对称误匹配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设置抓取点阵列：基于中心点生成X/Y轴对称抓取点（角度范围±30°）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配置参数：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置信度阈值设为0.35（满足3mm定位精度）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开启“去除重叠物体位姿”功能（重叠比例阈值30%）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使用“调整位姿V2”步骤：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坐标系转换：CameraToRobot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添加“沿Z轴移动位姿到点云表面”调整项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应用“使位姿方向与目标方向一致”策略（Z轴对齐机器人坐标系）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通过“位姿求逆”校正法兰位姿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配置“输出”步骤：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