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木板尺寸测量视觉方案（2D）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订阅条件检测模块的OK/NG结果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配置IO输出信号：OK时输出高电平，NG时输出低电平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按日期生成目录并保存检测数据（含宽度值、状态）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设置最大保存天数为7天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解决方案：采用高亮度背光光源并固定安装，确保背景与木板边缘对比度稳定。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风险点：相机安装高度偏差可能导致视野倾斜，影响测量精度。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解决方案：使用激光水平仪辅助安装，确保相机光轴垂直于检测面。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风险点：不同批次木板颜色或纹理差异可能影响二值化效果。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解决方案：在软件中设置自适应阈值功能，提升对颜色变化的鲁棒性。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●产品名称：木板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●检测区域(mm*mm)：710.0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●工作距离(mm)：1319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1319mm, B(视野宽度) = 110mm, C(视野长度) = 781mm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082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1702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设置相机分辨率与帧率以满足检测节拍要求（10pcs/min）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配置触发模式为软件触发（人工来料需手动控制采集时机）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调整曝光时间与增益以适应黄色木材表面的光照条件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开启均匀背光以确保木板边缘对比度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使用高斯滤波（核大小5×5）平滑图像噪声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设置阈值分割黄色木板与背景，增强边缘特征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绘制ROI覆盖木板两侧边缘区域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设置边缘类型为"最强"以获取最清晰边缘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配置边缘极性为"从黑到白"（假设背景较暗）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设置卡尺数量为20以提高测量稳定性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订阅直线查找模块输出的两条直线数据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设置输出角度范围为-90°~90°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记录绝对距离参数作为木板宽度测量值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设置公差范围（目标宽度±0.5mm）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输出OK/NG状态至后续模块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收集每次测量的宽度值及状态用于统计分析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