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起点：左侧找边输出坐标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终点：右侧找边输出坐标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输入H矩阵（来自读取标定文件）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公差范围：目标宽度±0.5mm（1mm精度要求）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条件判断：实际宽度在公差范围内则OK，否则NG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绘制检测边缘（红色）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显示测量数值（白色字体）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OK/NG指示灯（绿色/红色）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保存路径：C:\MVP\Results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文件格式：PNG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最大保存数量：100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相机IO控制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输出通道：Line0（指示检测结果）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输出模式：脉冲（脉冲时长100ms）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电平状态：OK时高电平，NG时低电平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风险点：环境光干扰导致图像对比度波动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解决方案：采用6组条形光源构建封闭照明系统，确保检测区域光照均匀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风险点：相机安装角度偏差引发测量失真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解决方案：通过标定文件校正镜头畸变，安装后使用水平仪校准相机与木板表面平行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风险点：木板天然纹理差异影响边缘识别稳定性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解决方案：预处理阶段启用动态阈值算法（120-200），增强对不同颜色木板的适应性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●测量内容：宽度检测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●来料方式：框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●工作距离(mm)：1272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1272mm, B(视野宽度) = 220mm, C(视野长度) = 880mm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A3200CU000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1920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A3200CU000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设置曝光时间：根据木板表面反光特性调整（建议10-20ms）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设置增益：默认值（建议50%）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设置伽马值：默认值（建议1.0）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设置拉流模式：单帧采集（因产品静止）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图像解畸变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导入棋盘格标定文件（800×200mm检测区域）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选择镜头畸变矫正+透视畸变矫正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设置ROI区域：覆盖800×200mm检测区域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低阈值：120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高阈值：200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滤波方法：中值滤波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滤波核尺寸：5×5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ROI区域：800×200mm检测区域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宽度检测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左侧找边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搜索长度：800mm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投影长度：200mm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亚像素精度：开启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右侧找边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搜索长度：800mm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投影长度：200mm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亚像素精度：开启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