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右侧找边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参数同左侧找边，方向相反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搜索方向：反方向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起点：左侧找边输出的边缘点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终点：右侧找边输出的边缘点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亚像素精度校正（启用）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判断条件：|实际宽度 - 标称宽度| ≤ 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OK输出：绿色指示灯亮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NG输出：红色指示灯亮+保存缺陷图像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保存路径：D:\Inspection\Results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存图模式：异步（不影响检测节拍）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最大保存数量：100（循环覆盖）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统计周期：每班次（8小时）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输出CPK值（过程能力分析）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存储内容：宽度测量值、OK/NG结果、检测时间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存储频率：每次检测保存一条记录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串口配置（可选）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数据位：8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输出检测结果到PLC（格式：宽度值+OK/NG状态）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解决方案：使用高亮度条形光源并设置自动阈值处理，增强抗干扰能力。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风险点：相机安装高度误差可能导致测量偏差。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解决方案：采用激光定位辅助安装，确保相机光轴垂直于检测面。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风险点：木板表面纹理差异可能影响边缘识别稳定性。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解决方案：优化二值化参数与形态学处理，提升不同纹理下的边缘提取鲁棒性。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●测量内容：宽度检测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1735mm, B(视野宽度) = 220mm, C(视野长度) = 880mm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AE5207M/CG010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4003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8836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AE5207M/CG010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选择工业相机（分辨率≥1600万像素，满足800mm检测区域1mm精度）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设置软触发模式（产品静止时单帧采集）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曝光时间：根据环境光设置为自动/固定值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增益：设置为最低以减少噪点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触发延迟：0ms（静止检测无需运动补偿）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设置图像缓存数量为5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滤波类型：高斯滤波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滤波半径：3像素（去除细小噪点）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截止频率：0.8（保留边缘细节）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自动阈值：开启（适应不同光照条件）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极性：白底黑点（木板通常为深色背景）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形态学处理：开运算（3×3核）消除小黑点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设置检测区域为800×200mm对应像素范围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输出裁剪后图像至测量模块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宽度检测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左侧找边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卡尺数量：2个（覆盖可能的边缘位置）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搜索长度：200像素（覆盖木板可能的宽度变化）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边缘极性：由明到暗（木板边缘特征）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对比度阈值：50（过滤弱边缘）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