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木板识别视觉方案（2D）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设置X/Y坐标输出格式（见6.1.4输出配置章节）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配置OK/NG判断逻辑（见13.5.3逻辑判断章节）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存储检测结果至设备内存（见12.3相机存图管理章节）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配置寄存器地址输出坐标数据（见8.2.1 Modbus通信章节）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TCP服务器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建立与PLC的TCP连接传输检测状态（见8.2.7 TCP服务器章节）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风险点：环境光线波动可能导致木纹反光干扰识别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解决方案：采用中孔背光源+亮度补偿算法稳定成像效果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风险点：长工作距离（1457mm）易产生镜头畸变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解决方案：通过标定工具校正像素-毫米映射关系并优化焦距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风险点：木板纹理深浅差异可能影响3mm特征识别稳定性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解决方案：结合直方图均衡化与动态阈值算法增强特征对比度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●产品名称：木板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●识别内容：位置识别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●产品颜色：木色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●检测区域(mm*mm)：800.0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●工作距离(mm)：1457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1457mm, B(视野宽度) = 644mm, C(视野长度) = 885mm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12646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21446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JL-BRD3-800×600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配置相机分辨率为覆盖800*300mm检测区域，帧率适配5pcs/min节拍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设置触发模式为外部触发（托盘供料需同步控制）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调整曝光时间避免木色反光干扰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启用环形光源提供均匀照明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设置光源亮度补偿木色暗部细节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ROI区域划定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绘制800*300mm检测范围ROI（见15.2章节）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应用直方图均衡化提升木纹对比度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使用高斯滤波消除噪点（见13.1.4亮度均值章节）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通过标定工具建立像素-毫米映射关系（见13.7.1标定章节）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位置识别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标定应用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调用标定模块进行坐标系转换（见6.1.2基准图设置章节）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使用定位工具进行模板匹配（见13.7.2定位章节）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设置3mm特征识别阈值（见13.2.2直线有无章节）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位置修正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启用位置修正工具补偿托盘定位偏差（见13.7.3位置修正章节）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