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木箱定位视觉方案（2D）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设置面积下限=144mm²(12mm特征最小面积)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启用形状过滤排除非缺陷区域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设置边缘类型=最宽边缘对检测箱体轮廓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配置卡尺数量=4组覆盖四边检测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设置距离阈值[4980,5020]mm(5000mm±1%公差)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验证相邻边垂直度(角度阈值±0.5°)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输出四边长度及对角线长度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DL字符定位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设置字符角度范围=-10°~+10°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配置字符宽度范围=20~100mm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DL字符识别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加载预训练的木材标签识别模型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设置最小置信度=0.85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逻辑运算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使用AND运算综合缺陷检测/尺寸测量/字符识别结果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设置NG判定条件 | 套 | 1 | Vision Master(hikvision):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风险点：风险点：强光干扰可能导致图像质量下降。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解决方案：解决方案：加装遮光罩并控制车间照明强度。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风险点：风险点：安装高度误差影响视野覆盖范围。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解决方案：解决方案：使用激光定位仪辅助安装，确保相机垂直对准目标区域。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风险点：风险点：木材纹理差异可能影响缺陷识别稳定性。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解决方案：解决方案：定期更新训练数据集并优化模型适应性。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●产品名称：木箱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●产品颜色：原木色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mm)：5000.0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●来料方式：机械手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●工作距离(mm)：3000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3000mm, B(视野宽度) = 1100mm, C(视野长度) = 2750mm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192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2800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686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277450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59379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68179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419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OPT-FLCA610430K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Master(hikvision):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设置相机分辨率为支持最小特征分辨12mm的参数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配置触发模式为外部触发（适配机械手来料）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设置ROI区域覆盖5000*2000mm搜索范围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启用背光模式增强木材纹理对比度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设置光源亮度为80%以平衡原木色表现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图像滤波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使用高斯滤波(核大小=5)消除木材表面噪点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图像增强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对比度调节(系数=120%)强化裂纹特征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Gamma校正(Gamma=1.5)优化暗部细节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畸变校正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加载畸变标定文件(校正中心点=图像中心)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表面缺陷检测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DL图像分割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加载预训练的木材缺陷模型(裂纹/青斑/黑斑)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设置最小分数=0.65过滤弱缺陷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启用按ROI裁图功能限定检测区域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BLOB标签分析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设置面积下限=144mm²(12mm特征最小面积)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启用形状过滤排除非缺陷区域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边缘对位置趋势分析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设置边缘类型=最宽边缘对检测箱体轮廓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配置卡尺数量=4组覆盖四边检测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设置距离阈值[4980,5020]mm(5000mm±1%公差)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线线测量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验证相邻边垂直度(角度阈值±0.5°)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输出四边长度及对角线长度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字符识别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DL字符定位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设置字符角度范围=-10°~+10°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配置字符宽度范围=20~100mm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DL字符识别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加载预训练的木材标签识别模型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设置最小置信度=0.85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逻辑运算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使用AND运算综合缺陷检测/尺寸测量/字符识别结果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设置NG判定条件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Master(hikvision):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设置相机分辨率为支持最小特征分辨12mm的参数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配置触发模式为外部触发（适配机械手来料）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设置ROI区域覆盖5000*2000mm搜索范围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启用背光模式增强木材纹理对比度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设置光源亮度为80%以平衡原木色表现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图像滤波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使用高斯滤波(核大小=5)消除木材表面噪点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图像增强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对比度调节(系数=120%)强化裂纹特征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Gamma校正(Gamma=1.5)优化暗部细节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畸变校正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加载畸变标定文件(校正中心点=图像中心)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表面缺陷检测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DL图像分割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加载预训练的木材缺陷模型(裂纹/青斑/黑斑)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设置最小分数=0.65过滤弱缺陷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启用按ROI裁图功能限定检测区域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BLOB标签分析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设置面积下限=144mm²(12mm特征最小面积)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启用形状过滤排除非缺陷区域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边缘对位置趋势分析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设置边缘类型=最宽边缘对检测箱体轮廓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配置卡尺数量=4组覆盖四边检测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设置距离阈值[4980,5020]mm(5000mm±1%公差)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线线测量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验证相邻边垂直度(角度阈值±0.5°)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输出四边长度及对角线长度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字符识别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DL字符定位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设置字符角度范围=-10°~+10°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配置字符宽度范围=20~100mm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DL字符识别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加载预训练的木材标签识别模型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设置最小置信度=0.85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逻辑运算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使用AND运算综合缺陷检测/尺寸测量/字符识别结果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设置NG判定条件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设置相机分辨率为支持最小特征分辨12mm的参数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配置触发模式为外部触发（适配机械手来料）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设置ROI区域覆盖5000*2000mm搜索范围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启用背光模式增强木材纹理对比度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设置光源亮度为80%以平衡原木色表现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使用高斯滤波(核大小=5)消除木材表面噪点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对比度调节(系数=120%)强化裂纹特征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Gamma校正(Gamma=1.5)优化暗部细节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畸变校正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加载畸变标定文件(校正中心点=图像中心)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DL图像分割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加载预训练的木材缺陷模型(裂纹/青斑/黑斑)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设置最小分数=0.65过滤弱缺陷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启用按ROI裁图功能限定检测区域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BLOB标签分析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