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未定尺寸测量视觉方案（2D）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信号输出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通过IO模块输出NG信号触发报警装置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接收数据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└── 订阅PLC发送的检测启动触发信号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将测量结果通过TCP协议回传至MES系统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风险点：黑色ABS材质易吸收环境光，可能导致成像对比度不足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解决方案：采用高亮度环形光源+漫射板组合，确保均匀照明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风险点：多相机拼接视野存在边缘重叠区域易产生测量误差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解决方案：通过标定工具校准相机坐标系，设置10%重叠区域自动补偿算法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风险点：黑色ABS制品可能存在表面纹理差异导致边缘检测波动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解决方案：启用软件中的自适应阈值功能，结合多帧图像平均处理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●产品名称：未定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●产品材质：ABS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●工作距离(mm)：349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717" y="1091301"/>
            <a:ext cx="3348037" cy="46420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349mm, B(视野宽度) = 110mm, C(视野长度) = 165mm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MV-CH120-10UM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2460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HC2505A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25mm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条形组合光源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995487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083487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13297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220971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77932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386732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MV-CH120-10UM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HC2505A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长步道/CHIOPT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VLTX4D490X44R8X-DF-24V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配置全局相机的分辨率与帧率，确保覆盖300×200mm检测区域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设置光源亮度以优化黑色ABS材质的成像对比度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图像源配置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订阅相机采集的实时图像作为流程输入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应用高斯滤波消除噪声，保留边缘细节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根据黑色材质特性设置阈值，分离目标与背景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使用开运算去除小噪点，闭运算填充空洞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配置双边缘检测参数，定位产品轮廓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线圆测量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基于检测到的边缘计算关键尺寸参数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测量结果验证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设置公差范围（±0.05mm）进行合格性判断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对比测量结果与规格阈值，输出OK/NG状态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存储每次检测的尺寸数据及判定结果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